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72" r:id="rId6"/>
    <p:sldId id="260" r:id="rId7"/>
    <p:sldId id="261" r:id="rId8"/>
    <p:sldId id="262" r:id="rId9"/>
    <p:sldId id="263" r:id="rId10"/>
    <p:sldId id="264" r:id="rId11"/>
    <p:sldId id="269" r:id="rId12"/>
    <p:sldId id="270" r:id="rId13"/>
    <p:sldId id="271" r:id="rId14"/>
    <p:sldId id="265" r:id="rId15"/>
    <p:sldId id="266" r:id="rId16"/>
    <p:sldId id="267" r:id="rId17"/>
    <p:sldId id="268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cat>
            <c:numRef>
              <c:f>Лист1!$A$2:$A$3</c:f>
              <c:numCache>
                <c:formatCode>General</c:formatCode>
                <c:ptCount val="2"/>
                <c:pt idx="0">
                  <c:v>2015</c:v>
                </c:pt>
                <c:pt idx="1">
                  <c:v>2016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48</c:v>
                </c:pt>
                <c:pt idx="1">
                  <c:v>76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cat>
            <c:numRef>
              <c:f>Лист1!$A$2:$A$3</c:f>
              <c:numCache>
                <c:formatCode>General</c:formatCode>
                <c:ptCount val="2"/>
                <c:pt idx="0">
                  <c:v>2015</c:v>
                </c:pt>
                <c:pt idx="1">
                  <c:v>2016</c:v>
                </c:pt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2.4</c:v>
                </c:pt>
                <c:pt idx="1">
                  <c:v>4.4000000000000004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cat>
            <c:numRef>
              <c:f>Лист1!$A$2:$A$3</c:f>
              <c:numCache>
                <c:formatCode>General</c:formatCode>
                <c:ptCount val="2"/>
                <c:pt idx="0">
                  <c:v>2015</c:v>
                </c:pt>
                <c:pt idx="1">
                  <c:v>2016</c:v>
                </c:pt>
              </c:numCache>
            </c:num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2</c:v>
                </c:pt>
                <c:pt idx="1">
                  <c:v>2</c:v>
                </c:pt>
              </c:numCache>
            </c:numRef>
          </c:val>
        </c:ser>
      </c:pie3D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38376-50FE-4C85-974A-D2F145E97C73}" type="datetimeFigureOut">
              <a:rPr lang="ru-RU" smtClean="0"/>
              <a:pPr/>
              <a:t>23.05.2016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347D556-83CB-4B75-BA62-0E85D82B0C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38376-50FE-4C85-974A-D2F145E97C73}" type="datetimeFigureOut">
              <a:rPr lang="ru-RU" smtClean="0"/>
              <a:pPr/>
              <a:t>23.05.2016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7D556-83CB-4B75-BA62-0E85D82B0C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38376-50FE-4C85-974A-D2F145E97C73}" type="datetimeFigureOut">
              <a:rPr lang="ru-RU" smtClean="0"/>
              <a:pPr/>
              <a:t>23.05.2016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7D556-83CB-4B75-BA62-0E85D82B0C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38376-50FE-4C85-974A-D2F145E97C73}" type="datetimeFigureOut">
              <a:rPr lang="ru-RU" smtClean="0"/>
              <a:pPr/>
              <a:t>23.05.2016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347D556-83CB-4B75-BA62-0E85D82B0C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38376-50FE-4C85-974A-D2F145E97C73}" type="datetimeFigureOut">
              <a:rPr lang="ru-RU" smtClean="0"/>
              <a:pPr/>
              <a:t>23.05.2016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7D556-83CB-4B75-BA62-0E85D82B0CD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38376-50FE-4C85-974A-D2F145E97C73}" type="datetimeFigureOut">
              <a:rPr lang="ru-RU" smtClean="0"/>
              <a:pPr/>
              <a:t>23.05.2016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7D556-83CB-4B75-BA62-0E85D82B0C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38376-50FE-4C85-974A-D2F145E97C73}" type="datetimeFigureOut">
              <a:rPr lang="ru-RU" smtClean="0"/>
              <a:pPr/>
              <a:t>23.05.2016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3347D556-83CB-4B75-BA62-0E85D82B0CD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38376-50FE-4C85-974A-D2F145E97C73}" type="datetimeFigureOut">
              <a:rPr lang="ru-RU" smtClean="0"/>
              <a:pPr/>
              <a:t>23.05.2016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7D556-83CB-4B75-BA62-0E85D82B0C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38376-50FE-4C85-974A-D2F145E97C73}" type="datetimeFigureOut">
              <a:rPr lang="ru-RU" smtClean="0"/>
              <a:pPr/>
              <a:t>23.05.2016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7D556-83CB-4B75-BA62-0E85D82B0C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38376-50FE-4C85-974A-D2F145E97C73}" type="datetimeFigureOut">
              <a:rPr lang="ru-RU" smtClean="0"/>
              <a:pPr/>
              <a:t>23.05.2016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7D556-83CB-4B75-BA62-0E85D82B0C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38376-50FE-4C85-974A-D2F145E97C73}" type="datetimeFigureOut">
              <a:rPr lang="ru-RU" smtClean="0"/>
              <a:pPr/>
              <a:t>23.05.2016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7D556-83CB-4B75-BA62-0E85D82B0CD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A138376-50FE-4C85-974A-D2F145E97C73}" type="datetimeFigureOut">
              <a:rPr lang="ru-RU" smtClean="0"/>
              <a:pPr/>
              <a:t>23.05.2016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347D556-83CB-4B75-BA62-0E85D82B0CD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smtClean="0"/>
              <a:t>Нетрадиционные методы закаливания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Выполнила: воспитатель МБДОУ № 4 «Уголек» Бердникова Е.Г.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елена.Elena\Desktop\Desktop\работа садик\весело живем\2014-04-17 10.55.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052736"/>
            <a:ext cx="3055888" cy="3696072"/>
          </a:xfrm>
          <a:prstGeom prst="rect">
            <a:avLst/>
          </a:prstGeom>
          <a:noFill/>
        </p:spPr>
      </p:pic>
      <p:pic>
        <p:nvPicPr>
          <p:cNvPr id="20483" name="Picture 3" descr="C:\Users\елена.Elena\Desktop\Desktop\работа садик\весело живем\2014-04-17 10.55.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772816"/>
            <a:ext cx="3847976" cy="470418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Ежедневно в спортивном зале проводим утреннюю гимнастику в облегченной одежде.</a:t>
            </a:r>
            <a:endParaRPr lang="ru-RU" sz="2000" b="1" dirty="0"/>
          </a:p>
        </p:txBody>
      </p:sp>
      <p:pic>
        <p:nvPicPr>
          <p:cNvPr id="1026" name="Picture 2" descr="C:\Users\елена.Elena\Desktop\фото спорт\2016-04-05 09.53.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060848"/>
            <a:ext cx="6336704" cy="374441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елена.Elena\Desktop\фото спорт\2016-04-05 09.56.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елена.Elena\Desktop\фото спорт\2016-04-05 10.00.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Дополняющее закаливание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ru-RU" sz="2800" dirty="0" smtClean="0"/>
              <a:t>Соблюдение температурного режима в течение дня;</a:t>
            </a:r>
          </a:p>
          <a:p>
            <a:pPr>
              <a:buFont typeface="Wingdings" pitchFamily="2" charset="2"/>
              <a:buChar char="v"/>
            </a:pPr>
            <a:r>
              <a:rPr lang="ru-RU" sz="2800" dirty="0" smtClean="0"/>
              <a:t>Правильная организация прогулки и её длительность;</a:t>
            </a:r>
          </a:p>
          <a:p>
            <a:pPr>
              <a:buFont typeface="Wingdings" pitchFamily="2" charset="2"/>
              <a:buChar char="v"/>
            </a:pPr>
            <a:r>
              <a:rPr lang="ru-RU" sz="2800" dirty="0" smtClean="0"/>
              <a:t>Соблюдение сезонной одежды во время прогулок с учетом индивидуального состояния здоровья детей;</a:t>
            </a:r>
          </a:p>
          <a:p>
            <a:pPr>
              <a:buFont typeface="Wingdings" pitchFamily="2" charset="2"/>
              <a:buChar char="v"/>
            </a:pPr>
            <a:r>
              <a:rPr lang="ru-RU" sz="2800" dirty="0" smtClean="0"/>
              <a:t>Облегченная одежда для детей в группе;</a:t>
            </a:r>
          </a:p>
          <a:p>
            <a:pPr>
              <a:buFont typeface="Wingdings" pitchFamily="2" charset="2"/>
              <a:buChar char="v"/>
            </a:pPr>
            <a:r>
              <a:rPr lang="ru-RU" sz="2800" dirty="0" smtClean="0"/>
              <a:t>Дыхательная гимнастика после сна.</a:t>
            </a:r>
          </a:p>
          <a:p>
            <a:pPr>
              <a:buFont typeface="Wingdings" pitchFamily="2" charset="2"/>
              <a:buChar char="v"/>
            </a:pP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Разнообразие и комплексность средств закаливания позволили в нашей группе: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повысить сопротивляемость организма детей к болезням, и как результат – снижение заболеваемости;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улучшить состояние здоровья воспитанников.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Индекс здоровья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04800" y="1554163"/>
          <a:ext cx="86868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sz="4400" dirty="0" smtClean="0"/>
              <a:t>Закаливание – </a:t>
            </a:r>
          </a:p>
          <a:p>
            <a:pPr algn="ctr">
              <a:buNone/>
            </a:pPr>
            <a:r>
              <a:rPr lang="ru-RU" sz="4400" dirty="0" smtClean="0"/>
              <a:t>повышение устойчивости организма к неблагоприятному действию ряда физических факторов окружающей среды путем систематического дозированного воздействия факторами ( пониженной или повышенной температуры, воды). </a:t>
            </a:r>
            <a:endParaRPr lang="ru-RU" sz="44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Ребенок нуждается в естественном гармоничном образе жизни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Font typeface="Wingdings" pitchFamily="2" charset="2"/>
              <a:buChar char="v"/>
            </a:pPr>
            <a:r>
              <a:rPr lang="ru-RU" dirty="0" smtClean="0"/>
              <a:t>осуществлять закаливание следует только при полном физическом здоровье детей;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интенсивность закаливающих процедур целесообразно увеличивать постепенно, соответственно возрастающим в процессе закаливающей тренировки компенсаторным возможностям растущего организма;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требуется систематичность и последовательность при проведении закаливания.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Методика контрастного воздушного закаливания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4800" dirty="0" smtClean="0"/>
              <a:t>   Методика предусматривает выполнение основных методических принципов проведения физкультурных занятий с детьми дошкольного возраста.</a:t>
            </a:r>
            <a:endParaRPr lang="ru-RU" sz="48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Гимнастика после сна</a:t>
            </a:r>
            <a:endParaRPr lang="ru-RU" dirty="0"/>
          </a:p>
        </p:txBody>
      </p:sp>
      <p:pic>
        <p:nvPicPr>
          <p:cNvPr id="3" name="Picture 2" descr="http://gov.cap.ru/home/75/ruo06/sadik/ds1/project/images/p11_posles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772816"/>
            <a:ext cx="6096000" cy="406717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Дорожка для укрепления свода </a:t>
            </a:r>
            <a:r>
              <a:rPr lang="ru-RU" dirty="0" smtClean="0"/>
              <a:t>мышц стоп</a:t>
            </a:r>
            <a:endParaRPr lang="ru-RU" dirty="0"/>
          </a:p>
        </p:txBody>
      </p:sp>
      <p:pic>
        <p:nvPicPr>
          <p:cNvPr id="17410" name="Picture 2" descr="C:\Users\елена.Elena\Desktop\2016-05-20 07.14.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1700808"/>
            <a:ext cx="3744416" cy="468052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Обширное умывание</a:t>
            </a:r>
            <a:endParaRPr lang="ru-RU" dirty="0"/>
          </a:p>
        </p:txBody>
      </p:sp>
      <p:pic>
        <p:nvPicPr>
          <p:cNvPr id="1026" name="Picture 2" descr="C:\Users\елена.Elena\Desktop\2016-05-23 09.25.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780928"/>
            <a:ext cx="3960440" cy="3384376"/>
          </a:xfrm>
          <a:prstGeom prst="rect">
            <a:avLst/>
          </a:prstGeom>
          <a:noFill/>
        </p:spPr>
      </p:pic>
      <p:pic>
        <p:nvPicPr>
          <p:cNvPr id="1027" name="Picture 3" descr="C:\Users\елена.Elena\Desktop\2016-05-23 09.25.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124744"/>
            <a:ext cx="4064000" cy="326402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Полоскание горла</a:t>
            </a:r>
            <a:endParaRPr lang="ru-RU" dirty="0"/>
          </a:p>
        </p:txBody>
      </p:sp>
      <p:pic>
        <p:nvPicPr>
          <p:cNvPr id="2050" name="Picture 2" descr="C:\Users\елена.Elena\Desktop\2016-05-23 09.24.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700808"/>
            <a:ext cx="6768752" cy="477619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Прогулка является мощным средством закаливания организма</a:t>
            </a:r>
            <a:endParaRPr lang="ru-RU" dirty="0"/>
          </a:p>
        </p:txBody>
      </p:sp>
      <p:pic>
        <p:nvPicPr>
          <p:cNvPr id="19458" name="Picture 2" descr="C:\Users\елена.Elena\Desktop\Desktop\работа садик\зимние соревнования\2015-02-05 16.06.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0" y="2636912"/>
            <a:ext cx="3487936" cy="3840088"/>
          </a:xfrm>
          <a:prstGeom prst="rect">
            <a:avLst/>
          </a:prstGeom>
          <a:noFill/>
        </p:spPr>
      </p:pic>
      <p:pic>
        <p:nvPicPr>
          <p:cNvPr id="19459" name="Picture 3" descr="C:\Users\елена.Elena\Desktop\Desktop\работа садик\зимние соревнования\2015-02-05 16.10.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2636912"/>
            <a:ext cx="3631952" cy="384008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78</TotalTime>
  <Words>208</Words>
  <Application>Microsoft Office PowerPoint</Application>
  <PresentationFormat>Экран (4:3)</PresentationFormat>
  <Paragraphs>27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Трек</vt:lpstr>
      <vt:lpstr>Нетрадиционные методы закаливания</vt:lpstr>
      <vt:lpstr>Слайд 2</vt:lpstr>
      <vt:lpstr>Ребенок нуждается в естественном гармоничном образе жизни</vt:lpstr>
      <vt:lpstr>Методика контрастного воздушного закаливания</vt:lpstr>
      <vt:lpstr>Гимнастика после сна</vt:lpstr>
      <vt:lpstr>Дорожка для укрепления свода мышц стоп</vt:lpstr>
      <vt:lpstr>Обширное умывание</vt:lpstr>
      <vt:lpstr>Полоскание горла</vt:lpstr>
      <vt:lpstr>Прогулка является мощным средством закаливания организма</vt:lpstr>
      <vt:lpstr>Слайд 10</vt:lpstr>
      <vt:lpstr>Ежедневно в спортивном зале проводим утреннюю гимнастику в облегченной одежде.</vt:lpstr>
      <vt:lpstr>Слайд 12</vt:lpstr>
      <vt:lpstr>Слайд 13</vt:lpstr>
      <vt:lpstr>Дополняющее закаливание</vt:lpstr>
      <vt:lpstr>Слайд 15</vt:lpstr>
      <vt:lpstr>Индекс здоровья</vt:lpstr>
      <vt:lpstr>СПАСИБО ЗА ВНИМАНИЕ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Нетрадиционные методы закаливания</dc:title>
  <dc:creator>елена</dc:creator>
  <cp:lastModifiedBy>елена</cp:lastModifiedBy>
  <cp:revision>10</cp:revision>
  <dcterms:created xsi:type="dcterms:W3CDTF">2016-05-22T15:42:52Z</dcterms:created>
  <dcterms:modified xsi:type="dcterms:W3CDTF">2016-05-23T05:09:53Z</dcterms:modified>
</cp:coreProperties>
</file>